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5" r:id="rId4"/>
    <p:sldId id="259" r:id="rId5"/>
    <p:sldId id="258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8E7C8-DF00-4582-B753-64D0FCFC9340}" v="249" dt="2019-02-05T15:23:01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6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1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8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9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2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2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8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1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8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57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65" y="1299575"/>
            <a:ext cx="11285281" cy="4495169"/>
          </a:xfrm>
        </p:spPr>
        <p:txBody>
          <a:bodyPr/>
          <a:lstStyle/>
          <a:p>
            <a:r>
              <a:rPr lang="en-US" dirty="0"/>
              <a:t>Bridge Law: </a:t>
            </a:r>
            <a:br>
              <a:rPr lang="en-US" dirty="0"/>
            </a:br>
            <a:r>
              <a:rPr lang="en-US" dirty="0"/>
              <a:t>Advisement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Career Planning</a:t>
            </a:r>
          </a:p>
        </p:txBody>
      </p:sp>
    </p:spTree>
    <p:extLst>
      <p:ext uri="{BB962C8B-B14F-4D97-AF65-F5344CB8AC3E}">
        <p14:creationId xmlns:p14="http://schemas.microsoft.com/office/powerpoint/2010/main" val="190524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9CEE22-7264-4667-B69F-ADF0F263D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6" t="10852" r="32412" b="13009"/>
          <a:stretch/>
        </p:blipFill>
        <p:spPr>
          <a:xfrm>
            <a:off x="3339874" y="111536"/>
            <a:ext cx="5512252" cy="66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9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5DF012-CF55-490F-8817-4C5A2CA1E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6" t="7132" r="32761" b="22060"/>
          <a:stretch/>
        </p:blipFill>
        <p:spPr>
          <a:xfrm>
            <a:off x="3076809" y="74002"/>
            <a:ext cx="6038381" cy="6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DA1D37-1225-41D5-A3C8-9A0B996B5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6" t="12249" r="32936" b="12489"/>
          <a:stretch/>
        </p:blipFill>
        <p:spPr>
          <a:xfrm>
            <a:off x="3320902" y="0"/>
            <a:ext cx="5582254" cy="67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F66E4-240E-4BF5-8DBE-89F0D60BA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6" t="11008" r="32936" b="17310"/>
          <a:stretch/>
        </p:blipFill>
        <p:spPr>
          <a:xfrm>
            <a:off x="3280576" y="0"/>
            <a:ext cx="5927220" cy="68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4FB3B-6A70-40A5-A02F-174850ABE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1" t="12249" r="33110" b="23998"/>
          <a:stretch/>
        </p:blipFill>
        <p:spPr>
          <a:xfrm>
            <a:off x="3101769" y="114965"/>
            <a:ext cx="6479706" cy="66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96830-BE3B-4C3A-AE48-A96233FFB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6" t="11008" r="33023" b="9303"/>
          <a:stretch/>
        </p:blipFill>
        <p:spPr>
          <a:xfrm>
            <a:off x="3646967" y="144469"/>
            <a:ext cx="5124891" cy="65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1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FA952-9010-4F75-A43A-B50735D1B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1" t="12712" r="32849" b="42680"/>
          <a:stretch/>
        </p:blipFill>
        <p:spPr>
          <a:xfrm>
            <a:off x="2055627" y="406019"/>
            <a:ext cx="8510489" cy="60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43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36EF0-28E0-4423-981A-9C24F35EA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93" t="11473" r="33110" b="9302"/>
          <a:stretch/>
        </p:blipFill>
        <p:spPr>
          <a:xfrm>
            <a:off x="3505200" y="110957"/>
            <a:ext cx="5181600" cy="66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78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B860F7-67B0-42C4-99F7-167432BDF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4" t="12558" r="32936" b="21897"/>
          <a:stretch/>
        </p:blipFill>
        <p:spPr>
          <a:xfrm>
            <a:off x="3125971" y="74605"/>
            <a:ext cx="6315741" cy="67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212943"/>
            <a:ext cx="11288049" cy="6313118"/>
          </a:xfrm>
        </p:spPr>
        <p:txBody>
          <a:bodyPr>
            <a:normAutofit/>
          </a:bodyPr>
          <a:lstStyle/>
          <a:p>
            <a:r>
              <a:rPr lang="en-US" sz="4800" dirty="0"/>
              <a:t>Bridge Law: Advisement and Career Planning</a:t>
            </a:r>
          </a:p>
          <a:p>
            <a:r>
              <a:rPr lang="en-US" sz="4800" dirty="0"/>
              <a:t>Students should log into ASPEN </a:t>
            </a:r>
          </a:p>
          <a:p>
            <a:r>
              <a:rPr lang="en-US" sz="4800" dirty="0"/>
              <a:t>Login ID – student’s lunch code</a:t>
            </a:r>
          </a:p>
          <a:p>
            <a:r>
              <a:rPr lang="en-US" sz="4800" dirty="0"/>
              <a:t>Password – student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78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9428-F802-47BA-AA07-398BF71A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80" y="544918"/>
            <a:ext cx="11600120" cy="5768163"/>
          </a:xfrm>
        </p:spPr>
        <p:txBody>
          <a:bodyPr>
            <a:normAutofit/>
          </a:bodyPr>
          <a:lstStyle/>
          <a:p>
            <a:r>
              <a:rPr lang="en-US" sz="4600" dirty="0"/>
              <a:t>Click on left side of page – Page Directory</a:t>
            </a:r>
          </a:p>
          <a:p>
            <a:r>
              <a:rPr lang="en-US" sz="4600" dirty="0"/>
              <a:t>Click – SLDS</a:t>
            </a:r>
          </a:p>
          <a:p>
            <a:r>
              <a:rPr lang="en-US" sz="4600" dirty="0"/>
              <a:t>Click – SLDS picture of students climbing staircase</a:t>
            </a:r>
          </a:p>
          <a:p>
            <a:r>
              <a:rPr lang="en-US" sz="4600" dirty="0"/>
              <a:t>Click on My Career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5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76" y="0"/>
            <a:ext cx="11328248" cy="6472518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9th Grade 3 Occupations (1 task)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10th Grade Interest Profiler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11th grade Postsecondary Schools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12th grade "My Next Step”</a:t>
            </a:r>
          </a:p>
          <a:p>
            <a:r>
              <a:rPr lang="en-US" sz="4000" b="1" u="sng" dirty="0"/>
              <a:t>Remember</a:t>
            </a:r>
            <a:r>
              <a:rPr lang="en-US" sz="4000" dirty="0"/>
              <a:t> :</a:t>
            </a:r>
          </a:p>
          <a:p>
            <a:r>
              <a:rPr lang="en-US" sz="4000" dirty="0"/>
              <a:t>9</a:t>
            </a:r>
            <a:r>
              <a:rPr lang="en-US" sz="4000" baseline="30000" dirty="0"/>
              <a:t>th</a:t>
            </a:r>
            <a:r>
              <a:rPr lang="en-US" sz="4000" dirty="0"/>
              <a:t> grade does 1</a:t>
            </a:r>
          </a:p>
          <a:p>
            <a:r>
              <a:rPr lang="en-US" sz="4000" dirty="0"/>
              <a:t>10</a:t>
            </a:r>
            <a:r>
              <a:rPr lang="en-US" sz="4000" baseline="30000" dirty="0"/>
              <a:t>th</a:t>
            </a:r>
            <a:r>
              <a:rPr lang="en-US" sz="4000" dirty="0"/>
              <a:t> grade does 1 &amp; 2</a:t>
            </a:r>
          </a:p>
          <a:p>
            <a:r>
              <a:rPr lang="en-US" sz="4000" dirty="0"/>
              <a:t>11</a:t>
            </a:r>
            <a:r>
              <a:rPr lang="en-US" sz="4000" baseline="30000" dirty="0"/>
              <a:t>th</a:t>
            </a:r>
            <a:r>
              <a:rPr lang="en-US" sz="4000" dirty="0"/>
              <a:t> grade does 1, 2 &amp; 3</a:t>
            </a:r>
          </a:p>
          <a:p>
            <a:r>
              <a:rPr lang="en-US" sz="4000" dirty="0"/>
              <a:t>12</a:t>
            </a:r>
            <a:r>
              <a:rPr lang="en-US" sz="4000" baseline="30000" dirty="0"/>
              <a:t>th</a:t>
            </a:r>
            <a:r>
              <a:rPr lang="en-US" sz="4000" dirty="0"/>
              <a:t> grades does 1,2,3 &amp;4</a:t>
            </a:r>
          </a:p>
        </p:txBody>
      </p:sp>
    </p:spTree>
    <p:extLst>
      <p:ext uri="{BB962C8B-B14F-4D97-AF65-F5344CB8AC3E}">
        <p14:creationId xmlns:p14="http://schemas.microsoft.com/office/powerpoint/2010/main" val="95657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70" y="350729"/>
            <a:ext cx="10238484" cy="5899759"/>
          </a:xfrm>
        </p:spPr>
        <p:txBody>
          <a:bodyPr>
            <a:noAutofit/>
          </a:bodyPr>
          <a:lstStyle/>
          <a:p>
            <a:r>
              <a:rPr lang="en-US" sz="2800" dirty="0"/>
              <a:t> </a:t>
            </a:r>
            <a:r>
              <a:rPr lang="en-US" sz="4000" dirty="0"/>
              <a:t>9th – 12th grade - Login into https://cis360.org</a:t>
            </a:r>
          </a:p>
          <a:p>
            <a:r>
              <a:rPr lang="en-US" sz="4000" dirty="0"/>
              <a:t>Username:  </a:t>
            </a:r>
            <a:r>
              <a:rPr lang="en-US" sz="4000" dirty="0" err="1"/>
              <a:t>georgia</a:t>
            </a:r>
            <a:r>
              <a:rPr lang="en-US" sz="4000" dirty="0"/>
              <a:t>-ae</a:t>
            </a:r>
          </a:p>
          <a:p>
            <a:r>
              <a:rPr lang="en-US" sz="4000" dirty="0"/>
              <a:t>Password:  CISGeorgia&amp;2019</a:t>
            </a:r>
          </a:p>
          <a:p>
            <a:r>
              <a:rPr lang="en-US" sz="4000" dirty="0"/>
              <a:t>Click – Assessments – Top Right of Page</a:t>
            </a:r>
          </a:p>
          <a:p>
            <a:r>
              <a:rPr lang="en-US" sz="4000" dirty="0"/>
              <a:t>Click -  Ability Explorer</a:t>
            </a:r>
          </a:p>
        </p:txBody>
      </p:sp>
    </p:spTree>
    <p:extLst>
      <p:ext uri="{BB962C8B-B14F-4D97-AF65-F5344CB8AC3E}">
        <p14:creationId xmlns:p14="http://schemas.microsoft.com/office/powerpoint/2010/main" val="19072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3FAE-C5A9-4C7E-8CA3-DCD3C425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233499"/>
            <a:ext cx="11259670" cy="5539771"/>
          </a:xfrm>
        </p:spPr>
        <p:txBody>
          <a:bodyPr>
            <a:normAutofit/>
          </a:bodyPr>
          <a:lstStyle/>
          <a:p>
            <a:r>
              <a:rPr lang="en-US" sz="4000" dirty="0"/>
              <a:t>Click Start – this should take 20-30 minutes to complete – 104 items </a:t>
            </a:r>
          </a:p>
          <a:p>
            <a:r>
              <a:rPr lang="en-US" sz="4000" dirty="0"/>
              <a:t> Each statement describes a different activity and the student rates how good they are at doing the activity or how well they think they could do the activity.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510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323550-4B5A-465D-8651-6B5241B75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93" t="11628" r="32412" b="12558"/>
          <a:stretch/>
        </p:blipFill>
        <p:spPr>
          <a:xfrm>
            <a:off x="3246474" y="0"/>
            <a:ext cx="5699051" cy="684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C877298-FA5C-4FF5-82F1-D26D76928CD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225620"/>
              </p:ext>
            </p:extLst>
          </p:nvPr>
        </p:nvGraphicFramePr>
        <p:xfrm>
          <a:off x="3509963" y="2016125"/>
          <a:ext cx="5173662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0" imgH="0" progId="AcroExch.Document.DC">
                  <p:embed/>
                </p:oleObj>
              </mc:Choice>
              <mc:Fallback>
                <p:oleObj name="Acrobat Document" r:id="rId3" imgW="0" imgH="0" progId="AcroExch.Document.DC">
                  <p:embed/>
                  <p:pic>
                    <p:nvPicPr>
                      <p:cNvPr id="2" name="Content Placeholder 1">
                        <a:extLst>
                          <a:ext uri="{FF2B5EF4-FFF2-40B4-BE49-F238E27FC236}">
                            <a16:creationId xmlns:a16="http://schemas.microsoft.com/office/drawing/2014/main" id="{DC877298-FA5C-4FF5-82F1-D26D76928CD1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3509963" y="2016125"/>
                        <a:ext cx="5173662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FA4959E-5819-4780-84A8-2EACAF10BF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57" t="12558" r="32761" b="7907"/>
          <a:stretch/>
        </p:blipFill>
        <p:spPr>
          <a:xfrm>
            <a:off x="3382833" y="0"/>
            <a:ext cx="5426334" cy="68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6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9DD1C5-A262-4F46-AE22-5EA1D9A99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4" t="12593" r="33198" b="27230"/>
          <a:stretch/>
        </p:blipFill>
        <p:spPr>
          <a:xfrm>
            <a:off x="2669318" y="61858"/>
            <a:ext cx="6853364" cy="6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8663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</TotalTime>
  <Words>174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Rockwell</vt:lpstr>
      <vt:lpstr>Gallery</vt:lpstr>
      <vt:lpstr>Acrobat Document</vt:lpstr>
      <vt:lpstr>Bridge Law:  Advisement  and  Career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Law: Advisement and Career Planning</dc:title>
  <dc:creator>Holly Passmore</dc:creator>
  <cp:lastModifiedBy>Shelly McCoy</cp:lastModifiedBy>
  <cp:revision>2</cp:revision>
  <dcterms:created xsi:type="dcterms:W3CDTF">2019-01-22T18:56:05Z</dcterms:created>
  <dcterms:modified xsi:type="dcterms:W3CDTF">2019-02-05T15:23:02Z</dcterms:modified>
</cp:coreProperties>
</file>